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>
        <p:scale>
          <a:sx n="100" d="100"/>
          <a:sy n="100" d="100"/>
        </p:scale>
        <p:origin x="468" y="1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F54607-DA84-4D7A-A3BE-12B5A3CA8936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B54E5B7-BFD7-4624-B5A7-E12380D2F1A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Introduction</a:t>
            </a:r>
            <a:endParaRPr lang="en-US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477000"/>
          </a:xfrm>
        </p:spPr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Gun violence and  mass shooting s is a topic of discussion in the US.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According to Congressional Research Service about 78 mass shootings happened between the year 1983 and 2012 (Lemieux, 2014).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incidences  have been increasing since the twentieth century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Stroebe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Leander &amp;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Kruglanski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2017).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Two possible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satiuations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occur after mass shooting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&amp; MacLeish, 2015).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Acquisition of guns, as in the case of Newtown Connecticut, San Bernardino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ü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Imposing gun control regulations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In  most of gun violence, the shootings are attributed to the aspects of mental illness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&amp; MacLeish, 2015).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Gun violence and Mass Shooting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Gun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violence is often witnessed in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learning institutions and public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gatherings (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Lemieux, 2014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According DHS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 mass shooter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one who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get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involved in killing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 populated and confined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place (Lemieux, 2014).</a:t>
            </a: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It involves killing of four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or more people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same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time (Lemieux, 2014).</a:t>
            </a: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In US, 3200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people die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gun violence,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where about 1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 result of shootings (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Studdert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 et al., 2017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 gruesome shots,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involve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acquisition of weapons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to heighten the security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For instance, National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Rifle Association advocated purchasing of guns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in response to Connecticut shooting (</a:t>
            </a: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Studdert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et al., 2017).</a:t>
            </a:r>
            <a:endParaRPr lang="en-US" sz="19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Gun Control and their Impact on Gun violence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3340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aftermath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of Gun shootings results to controversial whether to acquire guns or impose access control policies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Stroebe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Leander &amp;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Kruglanski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2017).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 the political and historical concepts in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US, gun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regulation is a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contentious debate .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only in the US and Mexico where civilians have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 access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guns (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Lemieux, 2014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research on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effect of gun control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revealed a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reduction in homicides from 5% to10% (Lemieux, 2014).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Cont’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study by the US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 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impacts of firearms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revealed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that there is a correlation between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violence and guns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&amp; MacLeish, 2015). 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This meant that purchase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weapons increased 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possibility of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violence.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study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showed that there was a significant difference 4.46(p&lt;0.05), between access to guns and violence (Lemieux, 2014).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The connection between Mental Illness and Gun Violence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220000"/>
              </a:lnSpc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Over the past years, mass shootings and  mental 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problem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are strongly connected  (</a:t>
            </a:r>
            <a:r>
              <a:rPr lang="en-US" sz="2900" dirty="0" err="1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, &amp; MacLeish, 2015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220000"/>
              </a:lnSpc>
            </a:pP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massive shooting at Columbine High School in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1999 shows a correlation between mental illness and gun shootings.</a:t>
            </a:r>
          </a:p>
          <a:p>
            <a:pPr algn="just">
              <a:lnSpc>
                <a:spcPct val="220000"/>
              </a:lnSpc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For instance, Eric Harris the shooter was diagnosed with mental illness (</a:t>
            </a: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, &amp; MacLeish, 2015).</a:t>
            </a:r>
          </a:p>
          <a:p>
            <a:pPr algn="just">
              <a:lnSpc>
                <a:spcPct val="220000"/>
              </a:lnSpc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In Connecticut shooting ; 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Torrey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had augmented 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about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a groups 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of individuals with mental problems  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which was the suspect (</a:t>
            </a: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, &amp; MacLeish, 2015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Cont’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Study by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Appelbaum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revealed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about 3% to 5% of the crimes in the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US involve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people with mental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illness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Webster &amp; Barry, 2013).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According to National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Center for health statistics database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% out of the 1220,000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involved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gun-related shootings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between 2001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2010 was a result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of mental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illness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Webster &amp; Barry, 2013).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Thus, people with mental disorders are more likely than anybody else to involve in gun violence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Webster &amp; Barry, 2013.</a:t>
            </a:r>
          </a:p>
          <a:p>
            <a:pPr algn="just">
              <a:lnSpc>
                <a:spcPct val="200000"/>
              </a:lnSpc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Effect of News Media on Mass Shooting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Gun violence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has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received a wide-spread treatment from media news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, &amp; MacLeish, 2015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 study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American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Psychiatry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that media news on mass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shooting had negative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impacts to people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with mental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problems (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, Webster &amp; Barry, 2013).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results of mass shootings are often assumed as a way of getting an opportunity to gather support towards gun control policies. 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other hand, it also accelerates the negative perception of people with mental illness.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Cont’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aftermath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exposes the public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 media news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 the events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surrounding gun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violence.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 study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Psychiatry association reveals that some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reports place the blame on psychiatrist (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Webster &amp; Barry, 2013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also assumed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psychiatrists  are responsible to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provide warning signs to the public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 some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behaviors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Webster &amp; Barry, 2013).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1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Gun violence and mass shooting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 drawback to the US economy.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Over 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past decade, the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US has encountered massive gun killings.</a:t>
            </a:r>
          </a:p>
          <a:p>
            <a:pPr algn="just"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shooting mainly occur in schools and confined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areas.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Mental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illness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is the result of many gun violence and mass shooting. </a:t>
            </a:r>
          </a:p>
          <a:p>
            <a:pPr algn="just"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US federal consider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two approaches;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imposing regulations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on gun control 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acquisitions, to avoid such occurrences</a:t>
            </a:r>
          </a:p>
          <a:p>
            <a:pPr algn="just">
              <a:lnSpc>
                <a:spcPct val="21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edia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news,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results to negative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attitude towards mentally impaired people.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psychiatrists should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protect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individuals with mental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problems from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accessing guns.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609600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Lemieux, F. (2014). Effect of Gun Culture and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Firearm 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Laws on Gun Violence and Mass Shootings in the United States: A Multi-Level Quantitative Analysis.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International Journal of Criminal Justice Sciences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vol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. 9 (1): 74–93.</a:t>
            </a:r>
          </a:p>
          <a:p>
            <a:pPr algn="just">
              <a:lnSpc>
                <a:spcPct val="120000"/>
              </a:lnSpc>
            </a:pP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McGinty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E. E., Webster, D. W., &amp; Barry, C. L. (2013). Effects of news media messages about mass shootings on attitudes toward persons with severe mental illness and public support for gun control policies. 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American Journal of Psychiatry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170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(5), 494-501.</a:t>
            </a:r>
          </a:p>
          <a:p>
            <a:pPr algn="just">
              <a:lnSpc>
                <a:spcPct val="120000"/>
              </a:lnSpc>
            </a:pP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Metzl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J. M., &amp; MacLeish, K. T. (2015). Mental illness, mass shootings, and the politics of American firearms.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American journal of public health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105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(2), 240-249.</a:t>
            </a:r>
          </a:p>
          <a:p>
            <a:pPr algn="just">
              <a:lnSpc>
                <a:spcPct val="120000"/>
              </a:lnSpc>
            </a:pP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Stroebe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W., Leander, N. P., &amp;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Kruglanski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A. W. (2017). The impact of the Orlando mass shooting on fear of victimization and gun-purchasing intentions: Not what one might expect. </a:t>
            </a:r>
            <a:r>
              <a:rPr lang="en-US" sz="3800" i="1" dirty="0" err="1">
                <a:latin typeface="Times New Roman" pitchFamily="18" charset="0"/>
                <a:cs typeface="Times New Roman" pitchFamily="18" charset="0"/>
              </a:rPr>
              <a:t>PloS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 one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(8), e0182408.</a:t>
            </a:r>
          </a:p>
          <a:p>
            <a:pPr algn="just">
              <a:lnSpc>
                <a:spcPct val="120000"/>
              </a:lnSpc>
            </a:pP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Studdert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D. M., Zhang, Y.,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Rodden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J. A., Hyndman, R. J., &amp; </a:t>
            </a:r>
            <a:r>
              <a:rPr lang="en-US" sz="3800" dirty="0" err="1">
                <a:latin typeface="Times New Roman" pitchFamily="18" charset="0"/>
                <a:cs typeface="Times New Roman" pitchFamily="18" charset="0"/>
              </a:rPr>
              <a:t>Wintemute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 G. J. (2017). Handgun acquisitions in California after two mass shootings.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Annals of internal medicine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3800" i="1" dirty="0">
                <a:latin typeface="Times New Roman" pitchFamily="18" charset="0"/>
                <a:cs typeface="Times New Roman" pitchFamily="18" charset="0"/>
              </a:rPr>
              <a:t>166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(10), 698-706</a:t>
            </a:r>
            <a:r>
              <a:rPr lang="en-US" sz="2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152</TotalTime>
  <Words>880</Words>
  <Application>Microsoft Office PowerPoint</Application>
  <PresentationFormat>On-screen Show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Introduction</vt:lpstr>
      <vt:lpstr>Gun violence and Mass Shooting </vt:lpstr>
      <vt:lpstr>Gun Control and their Impact on Gun violence </vt:lpstr>
      <vt:lpstr>Cont’</vt:lpstr>
      <vt:lpstr>The connection between Mental Illness and Gun Violence</vt:lpstr>
      <vt:lpstr>Cont’</vt:lpstr>
      <vt:lpstr>Effect of News Media on Mass Shooting </vt:lpstr>
      <vt:lpstr>Cont’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userx</dc:creator>
  <cp:lastModifiedBy>Simon</cp:lastModifiedBy>
  <cp:revision>2</cp:revision>
  <dcterms:created xsi:type="dcterms:W3CDTF">2019-02-12T09:31:53Z</dcterms:created>
  <dcterms:modified xsi:type="dcterms:W3CDTF">2019-02-12T12:45:29Z</dcterms:modified>
</cp:coreProperties>
</file>